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256" r:id="rId2"/>
    <p:sldId id="261" r:id="rId3"/>
    <p:sldId id="257" r:id="rId4"/>
    <p:sldId id="258" r:id="rId5"/>
    <p:sldId id="262" r:id="rId6"/>
    <p:sldId id="260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6A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8F41C-39E5-4D11-91C9-1DAC1B0D160B}" type="datetimeFigureOut">
              <a:rPr lang="hu-HU" smtClean="0"/>
              <a:t>2017.04.24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hu-HU" smtClean="0"/>
              <a:t>Golding Reklámajándék Kft.  1097 Budapest, Gubacsi út 61. Fax: (+36 1 ) 464 4440    Tel.: 464 4444 (minden előhívóval)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A3972-31BD-4A85-B885-7CE7A2A975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66827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DDB9D-7BD2-4671-B45F-D47724E8DB94}" type="datetimeFigureOut">
              <a:rPr lang="hu-HU" smtClean="0"/>
              <a:t>2017.04.24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hu-HU" smtClean="0"/>
              <a:t>Golding Reklámajándék Kft.  1097 Budapest, Gubacsi út 61. Fax: (+36 1 ) 464 4440    Tel.: 464 4444 (minden előhívóval)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239A1-69CA-4533-8782-4D4955D464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8272866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Golding Reklámajándék Kft.  1097 Budapest, Gubacsi út 61. Fax: (+36 1 ) 464 4440    Tel.: 464 4444 (minden előhívóval)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709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B281-226A-43C2-96C6-D2B6AE81376C}" type="datetime1">
              <a:rPr lang="hu-HU" smtClean="0"/>
              <a:t>2017.04.24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Golding Reklámajándék Kft.   1097 Budapest, Gubacsi út 61.  Tel.: 464 4444 (minden előhívóval)    Fax: +36 1 464 4440   www.reklámajándék.hu</a:t>
            </a:r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1115B-C802-4CB5-9103-D4632A22CF43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59DF-A271-4FEB-83A7-C27CAF37A34F}" type="datetime1">
              <a:rPr lang="hu-HU" smtClean="0"/>
              <a:t>2017.04.24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Golding Reklámajándék Kft.   1097 Budapest, Gubacsi út 61.  Tel.: 464 4444 (minden előhívóval)    Fax: +36 1 464 4440   www.reklámajándék.hu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1115B-C802-4CB5-9103-D4632A22CF4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91F5-8DA2-49B0-BA19-277F2CAB891B}" type="datetime1">
              <a:rPr lang="hu-HU" smtClean="0"/>
              <a:t>2017.04.24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Golding Reklámajándék Kft.   1097 Budapest, Gubacsi út 61.  Tel.: 464 4444 (minden előhívóval)    Fax: +36 1 464 4440   www.reklámajándék.hu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1115B-C802-4CB5-9103-D4632A22CF4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BEB4-D66A-4F93-B12E-AAA5809D5ED8}" type="datetime1">
              <a:rPr lang="hu-HU" smtClean="0"/>
              <a:t>2017.04.24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Golding Reklámajándék Kft.   1097 Budapest, Gubacsi út 61.  Tel.: 464 4444 (minden előhívóval)    Fax: +36 1 464 4440   www.reklámajándék.hu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1115B-C802-4CB5-9103-D4632A22CF4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FBCBA-5EA6-4578-9C31-562B0D0CBF30}" type="datetime1">
              <a:rPr lang="hu-HU" smtClean="0"/>
              <a:t>2017.04.24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Golding Reklámajándék Kft.   1097 Budapest, Gubacsi út 61.  Tel.: 464 4444 (minden előhívóval)    Fax: +36 1 464 4440   www.reklámajándék.hu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1115B-C802-4CB5-9103-D4632A22CF43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3511-7620-437B-B898-F1792D16ADDB}" type="datetime1">
              <a:rPr lang="hu-HU" smtClean="0"/>
              <a:t>2017.04.24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Golding Reklámajándék Kft.   1097 Budapest, Gubacsi út 61.  Tel.: 464 4444 (minden előhívóval)    Fax: +36 1 464 4440   www.reklámajándék.hu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1115B-C802-4CB5-9103-D4632A22CF4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84AC-8E6B-41FD-99A1-A97CAB265EDE}" type="datetime1">
              <a:rPr lang="hu-HU" smtClean="0"/>
              <a:t>2017.04.24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Golding Reklámajándék Kft.   1097 Budapest, Gubacsi út 61.  Tel.: 464 4444 (minden előhívóval)    Fax: +36 1 464 4440   www.reklámajándék.hu</a:t>
            </a: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1115B-C802-4CB5-9103-D4632A22CF4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7AAB-64DA-445B-8CBB-0D2524BA340D}" type="datetime1">
              <a:rPr lang="hu-HU" smtClean="0"/>
              <a:t>2017.04.24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Golding Reklámajándék Kft.   1097 Budapest, Gubacsi út 61.  Tel.: 464 4444 (minden előhívóval)    Fax: +36 1 464 4440   www.reklámajándék.hu</a:t>
            </a: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1115B-C802-4CB5-9103-D4632A22CF4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E9CD8-C959-4F44-A3A7-16A150C4D1F4}" type="datetime1">
              <a:rPr lang="hu-HU" smtClean="0"/>
              <a:t>2017.04.24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Golding Reklámajándék Kft.   1097 Budapest, Gubacsi út 61.  Tel.: 464 4444 (minden előhívóval)    Fax: +36 1 464 4440   www.reklámajándék.hu</a:t>
            </a: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1115B-C802-4CB5-9103-D4632A22CF4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CD474-C7AD-4F27-B0EF-3686E26C35D3}" type="datetime1">
              <a:rPr lang="hu-HU" smtClean="0"/>
              <a:t>2017.04.24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Golding Reklámajándék Kft.   1097 Budapest, Gubacsi út 61.  Tel.: 464 4444 (minden előhívóval)    Fax: +36 1 464 4440   www.reklámajándék.hu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1115B-C802-4CB5-9103-D4632A22CF4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AB84-362B-44A7-83D8-F83632C04185}" type="datetime1">
              <a:rPr lang="hu-HU" smtClean="0"/>
              <a:t>2017.04.24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Golding Reklámajándék Kft.   1097 Budapest, Gubacsi út 61.  Tel.: 464 4444 (minden előhívóval)    Fax: +36 1 464 4440   www.reklámajándék.hu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21115B-C802-4CB5-9103-D4632A22CF43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3A3F12-5268-4F49-9A86-F164A8974285}" type="datetime1">
              <a:rPr lang="hu-HU" smtClean="0"/>
              <a:t>2017.04.24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hu-HU" smtClean="0"/>
              <a:t>Golding Reklámajándék Kft.   1097 Budapest, Gubacsi út 61.  Tel.: 464 4444 (minden előhívóval)    Fax: +36 1 464 4440   www.reklámajándék.hu</a:t>
            </a:r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21115B-C802-4CB5-9103-D4632A22CF43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1"/>
            </a:gs>
            <a:gs pos="100000">
              <a:schemeClr val="tx1"/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1560" y="2564904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500" dirty="0" smtClean="0">
                <a:solidFill>
                  <a:schemeClr val="accent2">
                    <a:lumMod val="75000"/>
                  </a:schemeClr>
                </a:solidFill>
              </a:rPr>
              <a:t>A Reklámajándék.hu </a:t>
            </a:r>
            <a:r>
              <a:rPr lang="hu-HU" sz="4500" dirty="0" smtClean="0">
                <a:solidFill>
                  <a:schemeClr val="accent2">
                    <a:lumMod val="75000"/>
                  </a:schemeClr>
                </a:solidFill>
              </a:rPr>
              <a:t>Kft. az </a:t>
            </a:r>
            <a:r>
              <a:rPr lang="hu-HU" sz="45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hu-HU" sz="45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u-HU" sz="4500" dirty="0" smtClean="0">
                <a:solidFill>
                  <a:schemeClr val="accent2">
                    <a:lumMod val="75000"/>
                  </a:schemeClr>
                </a:solidFill>
              </a:rPr>
              <a:t>IGC </a:t>
            </a:r>
            <a:r>
              <a:rPr lang="hu-HU" sz="4500" dirty="0" smtClean="0">
                <a:solidFill>
                  <a:schemeClr val="accent2">
                    <a:lumMod val="75000"/>
                  </a:schemeClr>
                </a:solidFill>
              </a:rPr>
              <a:t>Global </a:t>
            </a:r>
            <a:r>
              <a:rPr lang="en-US" sz="4500" dirty="0" smtClean="0">
                <a:solidFill>
                  <a:schemeClr val="accent2">
                    <a:lumMod val="75000"/>
                  </a:schemeClr>
                </a:solidFill>
              </a:rPr>
              <a:t>Promotions</a:t>
            </a:r>
            <a:r>
              <a:rPr lang="hu-HU" sz="4500" dirty="0" smtClean="0">
                <a:solidFill>
                  <a:schemeClr val="accent2">
                    <a:lumMod val="75000"/>
                  </a:schemeClr>
                </a:solidFill>
              </a:rPr>
              <a:t> hazai képviselője</a:t>
            </a:r>
            <a:endParaRPr lang="hu-HU" sz="45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4484132"/>
            <a:ext cx="1224136" cy="1558792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276" y="1196752"/>
            <a:ext cx="1944216" cy="1041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65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solidFill>
                  <a:srgbClr val="6C6A16"/>
                </a:solidFill>
              </a:rPr>
              <a:t>Reklámajándék Felsőfokon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583" y="1988839"/>
            <a:ext cx="7622833" cy="3112549"/>
          </a:xfrm>
        </p:spPr>
      </p:pic>
      <p:sp>
        <p:nvSpPr>
          <p:cNvPr id="5" name="Szövegdoboz 4"/>
          <p:cNvSpPr txBox="1"/>
          <p:nvPr/>
        </p:nvSpPr>
        <p:spPr>
          <a:xfrm>
            <a:off x="573642" y="5095625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dirty="0" smtClean="0"/>
              <a:t>1000 m</a:t>
            </a:r>
            <a:r>
              <a:rPr lang="hu-HU" sz="1200" baseline="30000" dirty="0" smtClean="0"/>
              <a:t>2</a:t>
            </a:r>
            <a:r>
              <a:rPr lang="hu-HU" sz="1200" dirty="0" smtClean="0"/>
              <a:t> teremgarázs:</a:t>
            </a:r>
          </a:p>
          <a:p>
            <a:pPr algn="ctr"/>
            <a:r>
              <a:rPr lang="hu-HU" sz="1200" dirty="0" smtClean="0"/>
              <a:t>Kényelmes parkolás, rakodás</a:t>
            </a:r>
          </a:p>
          <a:p>
            <a:pPr algn="ctr"/>
            <a:r>
              <a:rPr lang="hu-HU" sz="1200" dirty="0" smtClean="0"/>
              <a:t>(Lágymányosi hídtól ~1 km)</a:t>
            </a:r>
            <a:endParaRPr lang="hu-HU" sz="12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2699792" y="5095625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dirty="0" smtClean="0"/>
              <a:t>3000 m</a:t>
            </a:r>
            <a:r>
              <a:rPr lang="hu-HU" sz="1200" baseline="30000" dirty="0" smtClean="0"/>
              <a:t>2</a:t>
            </a:r>
            <a:r>
              <a:rPr lang="hu-HU" sz="1200" dirty="0" smtClean="0"/>
              <a:t> raktár:</a:t>
            </a:r>
          </a:p>
          <a:p>
            <a:pPr algn="ctr"/>
            <a:r>
              <a:rPr lang="hu-HU" sz="1200" dirty="0" smtClean="0"/>
              <a:t>~900M Ft készletről azonnali szállítás</a:t>
            </a:r>
            <a:endParaRPr lang="hu-HU" sz="12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4499992" y="512292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dirty="0" smtClean="0"/>
              <a:t>1000 m</a:t>
            </a:r>
            <a:r>
              <a:rPr lang="hu-HU" sz="1200" baseline="30000" dirty="0" smtClean="0"/>
              <a:t>2</a:t>
            </a:r>
            <a:r>
              <a:rPr lang="hu-HU" sz="1200" dirty="0" smtClean="0"/>
              <a:t> emblémázó műhely: helyben emblémázás </a:t>
            </a:r>
          </a:p>
          <a:p>
            <a:pPr algn="ctr"/>
            <a:r>
              <a:rPr lang="hu-HU" sz="1200" dirty="0" smtClean="0"/>
              <a:t>pár nap alatt</a:t>
            </a:r>
            <a:endParaRPr lang="hu-HU" sz="1200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6444208" y="5113379"/>
            <a:ext cx="2162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100" b="1" dirty="0" smtClean="0"/>
              <a:t>1000 m</a:t>
            </a:r>
            <a:r>
              <a:rPr lang="hu-HU" sz="1100" b="1" baseline="30000" dirty="0" smtClean="0"/>
              <a:t>2</a:t>
            </a:r>
            <a:r>
              <a:rPr lang="hu-HU" sz="1100" b="1" dirty="0" smtClean="0"/>
              <a:t> bemutatóterem, iroda</a:t>
            </a:r>
            <a:r>
              <a:rPr lang="hu-HU" sz="1200" dirty="0" smtClean="0"/>
              <a:t>: teljes mintakollekció, szakmai tanácsadás</a:t>
            </a:r>
            <a:endParaRPr lang="hu-HU" sz="1200" dirty="0"/>
          </a:p>
        </p:txBody>
      </p:sp>
      <p:pic>
        <p:nvPicPr>
          <p:cNvPr id="13" name="Kép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5712364"/>
            <a:ext cx="2392680" cy="438912"/>
          </a:xfrm>
          <a:prstGeom prst="rect">
            <a:avLst/>
          </a:prstGeom>
        </p:spPr>
      </p:pic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384785" y="6309320"/>
            <a:ext cx="8462854" cy="365125"/>
          </a:xfrm>
        </p:spPr>
        <p:txBody>
          <a:bodyPr/>
          <a:lstStyle/>
          <a:p>
            <a:pPr algn="ctr"/>
            <a:r>
              <a:rPr lang="hu-HU" sz="900" dirty="0" err="1" smtClean="0"/>
              <a:t>Reklámajádék.hu</a:t>
            </a:r>
            <a:r>
              <a:rPr lang="hu-HU" sz="900" dirty="0" smtClean="0"/>
              <a:t> Kft</a:t>
            </a:r>
            <a:r>
              <a:rPr lang="hu-HU" sz="900" dirty="0" smtClean="0"/>
              <a:t>.   1097 Budapest, Gubacsi út 61.  Tel.: 464 4444 (minden előhívóval)    Fax: +36 1  464 4440   </a:t>
            </a:r>
            <a:r>
              <a:rPr lang="hu-HU" sz="900" dirty="0" err="1" smtClean="0"/>
              <a:t>www.reklámajándék.hu</a:t>
            </a:r>
            <a:endParaRPr lang="hu-HU" sz="900" dirty="0"/>
          </a:p>
        </p:txBody>
      </p:sp>
    </p:spTree>
    <p:extLst>
      <p:ext uri="{BB962C8B-B14F-4D97-AF65-F5344CB8AC3E}">
        <p14:creationId xmlns:p14="http://schemas.microsoft.com/office/powerpoint/2010/main" val="97518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683568" y="2564904"/>
            <a:ext cx="7776864" cy="338437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dirty="0" smtClean="0"/>
              <a:t>Az IGC Global </a:t>
            </a:r>
            <a:r>
              <a:rPr lang="hu-HU" sz="1700" dirty="0" err="1" smtClean="0"/>
              <a:t>Promotions</a:t>
            </a:r>
            <a:r>
              <a:rPr lang="hu-HU" sz="1700" dirty="0" smtClean="0"/>
              <a:t> 1956 óta sikeresen működő nemzetközi szervezet, mely reklámajándék forgalmazó cégeket tömörít a világ 51 országából.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/>
              <a:t>Integrált fellépésnek köszönhetően ügyfeleink első kézből juthatnak hozzá innovatív ötletekhez ütős áron, megbízható beszállítóktól. 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/>
              <a:t>A naprakész, kizárólag </a:t>
            </a:r>
            <a:r>
              <a:rPr lang="hu-HU" sz="1700" dirty="0"/>
              <a:t>a tagok által használt </a:t>
            </a:r>
            <a:r>
              <a:rPr lang="hu-HU" sz="1700" dirty="0" smtClean="0"/>
              <a:t>információs háttér biztosítja a folyamatosan megújuló kínálatot.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/>
              <a:t>A nap 24 órájában, minden időzónában ugrásra  készen állunk egymás rendelkezésére, hogy internetes fórumon segítsük egymást az esetlegesen felmerülő szakmai kérdések megoldásában.</a:t>
            </a:r>
          </a:p>
          <a:p>
            <a:pPr>
              <a:spcBef>
                <a:spcPts val="0"/>
              </a:spcBef>
            </a:pPr>
            <a:endParaRPr lang="hu-HU" sz="1800" dirty="0" smtClean="0"/>
          </a:p>
          <a:p>
            <a:pPr>
              <a:spcBef>
                <a:spcPts val="0"/>
              </a:spcBef>
            </a:pPr>
            <a:endParaRPr lang="hu-HU" sz="1800" dirty="0" smtClean="0"/>
          </a:p>
          <a:p>
            <a:pPr marL="0" indent="0">
              <a:spcBef>
                <a:spcPts val="0"/>
              </a:spcBef>
              <a:buNone/>
            </a:pPr>
            <a:endParaRPr lang="hu-HU" sz="1800" dirty="0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>
          <a:xfrm>
            <a:off x="755576" y="6309320"/>
            <a:ext cx="7560840" cy="365125"/>
          </a:xfrm>
        </p:spPr>
        <p:txBody>
          <a:bodyPr/>
          <a:lstStyle/>
          <a:p>
            <a:pPr algn="ctr"/>
            <a:r>
              <a:rPr lang="hu-HU" sz="900" dirty="0" smtClean="0"/>
              <a:t>Reklámajándék.hu </a:t>
            </a:r>
            <a:r>
              <a:rPr lang="hu-HU" sz="900" dirty="0" smtClean="0"/>
              <a:t>Kft.   1097 Budapest, Gubacsi út 61.  Tel.: 464 4444 (minden előhívóval)    Fax: +36 1  464 4440   </a:t>
            </a:r>
            <a:r>
              <a:rPr lang="hu-HU" sz="900" dirty="0" err="1" smtClean="0"/>
              <a:t>www.reklámajándék.hu</a:t>
            </a:r>
            <a:endParaRPr lang="hu-HU" sz="900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764704"/>
            <a:ext cx="2601563" cy="1296144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116" y="1018921"/>
            <a:ext cx="1944216" cy="1041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33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712581" y="1772816"/>
            <a:ext cx="77048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600" dirty="0" smtClean="0"/>
              <a:t>A </a:t>
            </a:r>
            <a:r>
              <a:rPr lang="hu-HU" sz="1600" dirty="0" smtClean="0"/>
              <a:t>Reklámajándék.hu </a:t>
            </a:r>
            <a:r>
              <a:rPr lang="hu-HU" sz="1600" dirty="0"/>
              <a:t>Kft. a reklámajándék szakmában egyedüliként </a:t>
            </a:r>
            <a:endParaRPr lang="hu-HU" sz="1600" dirty="0" smtClean="0"/>
          </a:p>
          <a:p>
            <a:r>
              <a:rPr lang="hu-HU" sz="1600" dirty="0" smtClean="0"/>
              <a:t>2009-2010-2011-2012 és 2016-ban </a:t>
            </a:r>
            <a:r>
              <a:rPr lang="hu-HU" sz="1600" dirty="0"/>
              <a:t>egyaránt elnyerte a Business </a:t>
            </a:r>
            <a:r>
              <a:rPr lang="hu-HU" sz="1600" dirty="0" err="1"/>
              <a:t>Superbrands</a:t>
            </a:r>
            <a:r>
              <a:rPr lang="hu-HU" sz="1600" dirty="0"/>
              <a:t> </a:t>
            </a:r>
            <a:r>
              <a:rPr lang="hu-HU" sz="1600" dirty="0" smtClean="0"/>
              <a:t>díjat.</a:t>
            </a:r>
          </a:p>
          <a:p>
            <a:r>
              <a:rPr lang="hu-HU" sz="1600" dirty="0" smtClean="0"/>
              <a:t> </a:t>
            </a:r>
            <a:r>
              <a:rPr lang="hu-HU" sz="1600" dirty="0"/>
              <a:t> </a:t>
            </a:r>
          </a:p>
          <a:p>
            <a:r>
              <a:rPr lang="hu-HU" sz="1600" dirty="0" smtClean="0"/>
              <a:t>Nem kis büszkeséget jelent számunkra, hogy a </a:t>
            </a:r>
            <a:r>
              <a:rPr lang="hu-HU" sz="1600" dirty="0"/>
              <a:t>szakértői </a:t>
            </a:r>
            <a:r>
              <a:rPr lang="hu-HU" sz="1600" dirty="0" smtClean="0"/>
              <a:t>bizottság elismert szakemberei a </a:t>
            </a:r>
            <a:r>
              <a:rPr lang="hu-HU" sz="1600" dirty="0" smtClean="0"/>
              <a:t>Reklámajándék.hu </a:t>
            </a:r>
            <a:r>
              <a:rPr lang="hu-HU" sz="1600" dirty="0" err="1" smtClean="0"/>
              <a:t>Kft.-t</a:t>
            </a:r>
            <a:r>
              <a:rPr lang="hu-HU" sz="1600" dirty="0" smtClean="0"/>
              <a:t> méltónak találták a </a:t>
            </a:r>
            <a:r>
              <a:rPr lang="hu-HU" sz="1600" dirty="0" err="1" smtClean="0"/>
              <a:t>Superbrands</a:t>
            </a:r>
            <a:r>
              <a:rPr lang="hu-HU" sz="1600" dirty="0" smtClean="0"/>
              <a:t> címre.  </a:t>
            </a:r>
          </a:p>
        </p:txBody>
      </p:sp>
      <p:pic>
        <p:nvPicPr>
          <p:cNvPr id="6" name="Tartalom hely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354004"/>
            <a:ext cx="1728192" cy="1011100"/>
          </a:xfrm>
          <a:prstGeom prst="rect">
            <a:avLst/>
          </a:prstGeom>
        </p:spPr>
      </p:pic>
      <p:sp>
        <p:nvSpPr>
          <p:cNvPr id="2" name="Szövegdoboz 1"/>
          <p:cNvSpPr txBox="1"/>
          <p:nvPr/>
        </p:nvSpPr>
        <p:spPr>
          <a:xfrm>
            <a:off x="781873" y="4581128"/>
            <a:ext cx="76785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/>
              <a:t>A </a:t>
            </a:r>
            <a:r>
              <a:rPr lang="hu-HU" sz="1600" dirty="0" smtClean="0"/>
              <a:t>Reklámajándék.hu </a:t>
            </a:r>
            <a:r>
              <a:rPr lang="hu-HU" sz="1600" dirty="0"/>
              <a:t>Kft. számára </a:t>
            </a:r>
            <a:r>
              <a:rPr lang="hu-HU" sz="1600" dirty="0" err="1" smtClean="0"/>
              <a:t>Dun</a:t>
            </a:r>
            <a:r>
              <a:rPr lang="hu-HU" sz="1600" dirty="0" smtClean="0"/>
              <a:t> &amp; </a:t>
            </a:r>
            <a:r>
              <a:rPr lang="hu-HU" sz="1600" dirty="0" err="1" smtClean="0"/>
              <a:t>Bradstreet</a:t>
            </a:r>
            <a:r>
              <a:rPr lang="hu-HU" sz="1600" dirty="0" smtClean="0"/>
              <a:t> Corporation (D&amp;B) által kiállított oklevél </a:t>
            </a:r>
            <a:r>
              <a:rPr lang="hu-HU" sz="1600" dirty="0"/>
              <a:t>bizonyítja, hogy cégünk minimum 1 éve az átlagosnál kisebb kockázatú D&amp;B </a:t>
            </a:r>
            <a:r>
              <a:rPr lang="hu-HU" sz="1600" dirty="0" err="1"/>
              <a:t>Rating-et</a:t>
            </a:r>
            <a:r>
              <a:rPr lang="hu-HU" sz="1600" dirty="0"/>
              <a:t> kapott és nincs ellenünk folyamatban negatív eljárás. </a:t>
            </a:r>
          </a:p>
          <a:p>
            <a:endParaRPr lang="hu-HU" sz="1600" dirty="0"/>
          </a:p>
          <a:p>
            <a:r>
              <a:rPr lang="hu-HU" sz="1600" dirty="0"/>
              <a:t>Amennyiben Ön jobban megismeri beszállítóit, eredményesebb lesz a beszerzési folyamatok végrehajtásában, így csökkentheti beszerzési költségeit.</a:t>
            </a: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781873" y="6309320"/>
            <a:ext cx="7635564" cy="365125"/>
          </a:xfrm>
        </p:spPr>
        <p:txBody>
          <a:bodyPr/>
          <a:lstStyle/>
          <a:p>
            <a:pPr algn="ctr"/>
            <a:r>
              <a:rPr lang="hu-HU" sz="900" dirty="0" smtClean="0"/>
              <a:t>Reklámajándék.hu Kft</a:t>
            </a:r>
            <a:r>
              <a:rPr lang="hu-HU" sz="900" dirty="0"/>
              <a:t>.   1097 Budapest, Gubacsi út 61.  Tel.: 464 4444 (minden előhívóval)    Fax: +36 </a:t>
            </a:r>
            <a:r>
              <a:rPr lang="hu-HU" sz="900" dirty="0" smtClean="0"/>
              <a:t>1  </a:t>
            </a:r>
            <a:r>
              <a:rPr lang="hu-HU" sz="900" dirty="0"/>
              <a:t>464 4440   </a:t>
            </a:r>
            <a:r>
              <a:rPr lang="hu-HU" sz="900" dirty="0" err="1"/>
              <a:t>www.reklámajándék.hu</a:t>
            </a:r>
            <a:endParaRPr lang="hu-HU" sz="900" dirty="0"/>
          </a:p>
        </p:txBody>
      </p:sp>
      <p:pic>
        <p:nvPicPr>
          <p:cNvPr id="8" name="Tartalom helye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285" y="764704"/>
            <a:ext cx="1707013" cy="829121"/>
          </a:xfrm>
        </p:spPr>
      </p:pic>
    </p:spTree>
    <p:extLst>
      <p:ext uri="{BB962C8B-B14F-4D97-AF65-F5344CB8AC3E}">
        <p14:creationId xmlns:p14="http://schemas.microsoft.com/office/powerpoint/2010/main" val="126534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1000613" y="3645024"/>
            <a:ext cx="6480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/>
              <a:t>ISO 9001:2008 minőségügyi irányítási rendszerünk garantálja a </a:t>
            </a:r>
            <a:r>
              <a:rPr lang="hu-HU" sz="1600" dirty="0" smtClean="0"/>
              <a:t>folyamatosan </a:t>
            </a:r>
            <a:r>
              <a:rPr lang="hu-HU" sz="1600" dirty="0"/>
              <a:t>magas színvonalú szolgáltatást, elkötelezettségünk biztosítja folyamatszemléletű minőségirányítási rendszerünk állandó fejlesztését</a:t>
            </a:r>
            <a:r>
              <a:rPr lang="hu-HU" sz="1600" dirty="0" smtClean="0"/>
              <a:t>.</a:t>
            </a:r>
          </a:p>
          <a:p>
            <a:endParaRPr lang="hu-HU" sz="1600" dirty="0"/>
          </a:p>
          <a:p>
            <a:r>
              <a:rPr lang="hu-HU" sz="1600" dirty="0" smtClean="0"/>
              <a:t>Mi </a:t>
            </a:r>
            <a:r>
              <a:rPr lang="hu-HU" sz="1600" dirty="0"/>
              <a:t>nem bízzuk a véletlenre!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755576" y="6356350"/>
            <a:ext cx="7560840" cy="365125"/>
          </a:xfrm>
        </p:spPr>
        <p:txBody>
          <a:bodyPr/>
          <a:lstStyle/>
          <a:p>
            <a:pPr algn="ctr"/>
            <a:r>
              <a:rPr lang="hu-HU" sz="900" dirty="0" smtClean="0"/>
              <a:t>Reklámajándék.hu </a:t>
            </a:r>
            <a:r>
              <a:rPr lang="hu-HU" sz="900" dirty="0"/>
              <a:t>Kft.   1097 Budapest, Gubacsi út 61.  Tel.: 464 4444 (minden előhívóval)    Fax: +36 1 464 4440   </a:t>
            </a:r>
            <a:r>
              <a:rPr lang="hu-HU" sz="900" dirty="0" err="1"/>
              <a:t>www.reklámajándék.hu</a:t>
            </a:r>
            <a:endParaRPr lang="hu-HU" sz="900" dirty="0"/>
          </a:p>
        </p:txBody>
      </p:sp>
      <p:sp>
        <p:nvSpPr>
          <p:cNvPr id="7" name="Téglalap 6"/>
          <p:cNvSpPr/>
          <p:nvPr/>
        </p:nvSpPr>
        <p:spPr>
          <a:xfrm>
            <a:off x="1000613" y="2603919"/>
            <a:ext cx="68434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u-HU" sz="1600" dirty="0">
                <a:solidFill>
                  <a:prstClr val="black"/>
                </a:solidFill>
              </a:rPr>
              <a:t>Vállalatunk </a:t>
            </a:r>
            <a:r>
              <a:rPr lang="hu-HU" sz="1600" dirty="0" smtClean="0">
                <a:solidFill>
                  <a:prstClr val="black"/>
                </a:solidFill>
              </a:rPr>
              <a:t>2003-ban </a:t>
            </a:r>
            <a:r>
              <a:rPr lang="hu-HU" sz="1600" dirty="0">
                <a:solidFill>
                  <a:prstClr val="black"/>
                </a:solidFill>
              </a:rPr>
              <a:t>megszerezte az ISO minősítést és azóta minden évben megfeleltünk mind az évenkénti felügyeleti auditokon, mind a háromévenkénti tanúsító auditokon. </a:t>
            </a:r>
          </a:p>
        </p:txBody>
      </p:sp>
      <p:pic>
        <p:nvPicPr>
          <p:cNvPr id="3" name="Tartalom helye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896" y="836712"/>
            <a:ext cx="2993136" cy="1103376"/>
          </a:xfrm>
        </p:spPr>
      </p:pic>
    </p:spTree>
    <p:extLst>
      <p:ext uri="{BB962C8B-B14F-4D97-AF65-F5344CB8AC3E}">
        <p14:creationId xmlns:p14="http://schemas.microsoft.com/office/powerpoint/2010/main" val="2824666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b="1" dirty="0" smtClean="0">
                <a:solidFill>
                  <a:srgbClr val="6C6A16"/>
                </a:solidFill>
              </a:rPr>
              <a:t>Golding – az Aranycsapat</a:t>
            </a:r>
            <a:endParaRPr lang="hu-HU" b="1" dirty="0">
              <a:solidFill>
                <a:srgbClr val="6C6A16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2555776" y="5883433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>
                <a:solidFill>
                  <a:srgbClr val="6C6A16"/>
                </a:solidFill>
              </a:rPr>
              <a:t>Köszönjük a figyelmet!</a:t>
            </a:r>
            <a:endParaRPr lang="hu-HU" sz="2000" b="1" dirty="0">
              <a:solidFill>
                <a:srgbClr val="6C6A16"/>
              </a:solidFill>
            </a:endParaRPr>
          </a:p>
        </p:txBody>
      </p:sp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1247" y="2060847"/>
            <a:ext cx="4675009" cy="37148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77643">
            <a:off x="6196319" y="5237176"/>
            <a:ext cx="1267968" cy="5669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6505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Words>392</Words>
  <Application>Microsoft Office PowerPoint</Application>
  <PresentationFormat>Diavetítés a képernyőre (4:3 oldalarány)</PresentationFormat>
  <Paragraphs>36</Paragraphs>
  <Slides>6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Áramlás</vt:lpstr>
      <vt:lpstr>A Reklámajándék.hu Kft. az  IGC Global Promotions hazai képviselője</vt:lpstr>
      <vt:lpstr>Reklámajándék Felsőfokon</vt:lpstr>
      <vt:lpstr>PowerPoint bemutató</vt:lpstr>
      <vt:lpstr>PowerPoint bemutató</vt:lpstr>
      <vt:lpstr>PowerPoint bemutató</vt:lpstr>
      <vt:lpstr>Golding – az Aranycsapat</vt:lpstr>
    </vt:vector>
  </TitlesOfParts>
  <Company>Golding Kft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IGC Global Promotions</dc:title>
  <dc:creator>Váradi Éva</dc:creator>
  <cp:lastModifiedBy>Váradi Éva | GOLDING | Reklámajándék. hu</cp:lastModifiedBy>
  <cp:revision>27</cp:revision>
  <dcterms:created xsi:type="dcterms:W3CDTF">2012-05-31T13:01:26Z</dcterms:created>
  <dcterms:modified xsi:type="dcterms:W3CDTF">2017-04-24T07:40:42Z</dcterms:modified>
</cp:coreProperties>
</file>